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Fontdiner Swanky"/>
      <p:regular r:id="rId41"/>
    </p:embeddedFont>
    <p:embeddedFont>
      <p:font typeface="Gloria Hallelujah"/>
      <p:regular r:id="rId42"/>
    </p:embeddedFont>
    <p:embeddedFont>
      <p:font typeface="Rock Salt"/>
      <p:regular r:id="rId43"/>
    </p:embeddedFont>
    <p:embeddedFont>
      <p:font typeface="Shadows Into Light Two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GloriaHallelujah-regular.fntdata"/><Relationship Id="rId41" Type="http://schemas.openxmlformats.org/officeDocument/2006/relationships/font" Target="fonts/FontdinerSwanky-regular.fntdata"/><Relationship Id="rId22" Type="http://schemas.openxmlformats.org/officeDocument/2006/relationships/slide" Target="slides/slide17.xml"/><Relationship Id="rId44" Type="http://schemas.openxmlformats.org/officeDocument/2006/relationships/font" Target="fonts/ShadowsIntoLightTwo-regular.fntdata"/><Relationship Id="rId21" Type="http://schemas.openxmlformats.org/officeDocument/2006/relationships/slide" Target="slides/slide16.xml"/><Relationship Id="rId43" Type="http://schemas.openxmlformats.org/officeDocument/2006/relationships/font" Target="fonts/RockSalt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c791e86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c791e86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eda2871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eda2871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eda2871a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feda2871a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339677fe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339677fe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c0e4f361d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c0e4f361d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c0e4f361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c0e4f361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d37e7e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d37e7e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455fecda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455fecda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d37e7e7f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d37e7e7f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0f92f6240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0f92f6240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befdc6e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befdc6e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e6edf11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e6edf11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888e6805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888e6805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d37e7e7f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d37e7e7f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455fecda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455fecda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c0e4f361d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c0e4f361d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c0e4f361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0c0e4f361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c0e4f361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c0e4f361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e0db273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e0db273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c0e4f361d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c0e4f361d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455fecda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a455fecd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0c0e4f36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0c0e4f36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455fecda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455fecda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c0e4f361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0c0e4f361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c0e4f36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c0e4f36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c0e4f361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c0e4f361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c0e4f361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c0e4f361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c5da20333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c5da20333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eda287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eda287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eda2871a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eda2871a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hyperlink" Target="https://docs.google.com/presentation/d/1JO_jYZlDK0ReNRNvOkAKhFIPYI2zHWlYlZl57eCFDsQ/edit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27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27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Relationship Id="rId5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8.png"/><Relationship Id="rId5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38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38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Relationship Id="rId4" Type="http://schemas.openxmlformats.org/officeDocument/2006/relationships/image" Target="../media/image38.png"/><Relationship Id="rId5" Type="http://schemas.openxmlformats.org/officeDocument/2006/relationships/image" Target="../media/image26.png"/><Relationship Id="rId6" Type="http://schemas.openxmlformats.org/officeDocument/2006/relationships/image" Target="../media/image21.jpg"/><Relationship Id="rId7" Type="http://schemas.openxmlformats.org/officeDocument/2006/relationships/image" Target="../media/image17.png"/><Relationship Id="rId8" Type="http://schemas.openxmlformats.org/officeDocument/2006/relationships/image" Target="../media/image2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27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27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Fontdiner Swanky"/>
                <a:ea typeface="Fontdiner Swanky"/>
                <a:cs typeface="Fontdiner Swanky"/>
                <a:sym typeface="Fontdiner Swanky"/>
              </a:rPr>
              <a:t>Azulianoscara</a:t>
            </a:r>
            <a:endParaRPr sz="8100"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Brainstorm + Pitch</a:t>
            </a:r>
            <a:endParaRPr sz="2100">
              <a:solidFill>
                <a:srgbClr val="262A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/>
        </p:nvSpPr>
        <p:spPr>
          <a:xfrm>
            <a:off x="3566075" y="2001825"/>
            <a:ext cx="406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65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275" y="1714525"/>
            <a:ext cx="3751325" cy="205448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2987375" y="1847775"/>
            <a:ext cx="13410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I know you're not the </a:t>
            </a:r>
            <a:r>
              <a:rPr lang="en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one</a:t>
            </a:r>
            <a:r>
              <a:rPr lang="en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 who did it </a:t>
            </a:r>
            <a:endParaRPr sz="2200">
              <a:solidFill>
                <a:schemeClr val="dk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-WW</a:t>
            </a:r>
            <a:endParaRPr sz="2200">
              <a:solidFill>
                <a:schemeClr val="dk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4750595" y="2080645"/>
            <a:ext cx="1341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6 </a:t>
            </a:r>
            <a:endParaRPr sz="3200">
              <a:solidFill>
                <a:schemeClr val="dk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5</a:t>
            </a:r>
            <a:endParaRPr sz="3200">
              <a:solidFill>
                <a:schemeClr val="dk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Old prison cell | Premium AI-generated image"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1052475" y="2053125"/>
            <a:ext cx="266275" cy="281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8000"/>
              </a:srgbClr>
            </a:outerShdw>
          </a:effectLst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4000" y="1065675"/>
            <a:ext cx="3012149" cy="301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/>
          <p:nvPr/>
        </p:nvSpPr>
        <p:spPr>
          <a:xfrm>
            <a:off x="8189650" y="4661400"/>
            <a:ext cx="642654" cy="367200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4412950" y="4125775"/>
            <a:ext cx="1851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</a:rPr>
              <a:t>Enter here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208725" y="55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208725" y="1267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Old prison cell | Premium AI-generated image"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949500" y="2168025"/>
            <a:ext cx="266275" cy="281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8000"/>
              </a:srgbClr>
            </a:outerShdw>
          </a:effectLst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 amt="41000"/>
          </a:blip>
          <a:stretch>
            <a:fillRect/>
          </a:stretch>
        </p:blipFill>
        <p:spPr>
          <a:xfrm>
            <a:off x="3279100" y="1952600"/>
            <a:ext cx="444651" cy="2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8138150" y="4661400"/>
            <a:ext cx="642654" cy="367200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4886325" y="1380175"/>
            <a:ext cx="1217400" cy="240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Old prison cell | Premium AI-generated image"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0"/>
              </a:srgbClr>
            </a:outerShdw>
          </a:effectLst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7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4225" y="2458537"/>
            <a:ext cx="897989" cy="8979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1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0" y="155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chemeClr val="lt1"/>
                </a:solidFill>
                <a:latin typeface="Rock Salt"/>
                <a:ea typeface="Rock Salt"/>
                <a:cs typeface="Rock Salt"/>
                <a:sym typeface="Rock Salt"/>
              </a:rPr>
              <a:t>Room 2</a:t>
            </a:r>
            <a:endParaRPr sz="7200">
              <a:solidFill>
                <a:schemeClr val="lt1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12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highlight>
                  <a:schemeClr val="lt1"/>
                </a:highlight>
                <a:latin typeface="Rock Salt"/>
                <a:ea typeface="Rock Salt"/>
                <a:cs typeface="Rock Salt"/>
                <a:sym typeface="Rock Salt"/>
              </a:rPr>
              <a:t>Aniya: Room 2 </a:t>
            </a:r>
            <a:endParaRPr sz="2220">
              <a:highlight>
                <a:schemeClr val="lt1"/>
              </a:highlight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3995250" y="2099875"/>
            <a:ext cx="975300" cy="75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57300" rotWithShape="0" algn="bl" dir="5400000" dist="19050">
              <a:srgbClr val="000000">
                <a:alpha val="75000"/>
              </a:srgbClr>
            </a:outerShdw>
            <a:reflection blurRad="0" dir="5400000" dist="38100" endA="0" endPos="30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750" y="1210450"/>
            <a:ext cx="2621975" cy="26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479750" y="3075075"/>
            <a:ext cx="2414448" cy="1793124"/>
          </a:xfrm>
          <a:prstGeom prst="irregularSeal2">
            <a:avLst/>
          </a:prstGeom>
          <a:solidFill>
            <a:schemeClr val="dk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r>
              <a:rPr lang="en">
                <a:solidFill>
                  <a:schemeClr val="lt1"/>
                </a:solidFill>
              </a:rPr>
              <a:t>0 second 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before it resets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715751">
            <a:off x="1433307" y="4979371"/>
            <a:ext cx="71586" cy="6270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/>
          <p:nvPr/>
        </p:nvSpPr>
        <p:spPr>
          <a:xfrm>
            <a:off x="6276125" y="2272900"/>
            <a:ext cx="2414400" cy="2775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6331050" y="2335825"/>
            <a:ext cx="2163000" cy="19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>
                <a:solidFill>
                  <a:schemeClr val="lt1"/>
                </a:solidFill>
              </a:rPr>
              <a:t>You escape the cell and you have to turn off the lights so you don’t get caught!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>
                <a:solidFill>
                  <a:schemeClr val="lt1"/>
                </a:solidFill>
              </a:rPr>
              <a:t>You have break the wires by changing the shapes but there’s a specific pattern that will be hidden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rabicPeriod"/>
            </a:pPr>
            <a:r>
              <a:rPr lang="en" sz="1100">
                <a:solidFill>
                  <a:schemeClr val="lt1"/>
                </a:solidFill>
                <a:highlight>
                  <a:schemeClr val="dk2"/>
                </a:highlight>
              </a:rPr>
              <a:t>There’s gonna be hidden “rock candy”  when you finish breaking the cords if the timer is still going </a:t>
            </a:r>
            <a:endParaRPr sz="1100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243800" y="283125"/>
            <a:ext cx="136500" cy="1260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8798050" y="283125"/>
            <a:ext cx="136500" cy="1260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212350" y="1620125"/>
            <a:ext cx="136500" cy="126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8798050" y="4254650"/>
            <a:ext cx="136500" cy="126000"/>
          </a:xfrm>
          <a:prstGeom prst="mathMultiply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232000" y="4380650"/>
            <a:ext cx="97200" cy="1101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8817700" y="2854975"/>
            <a:ext cx="97200" cy="1101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243800" y="3027850"/>
            <a:ext cx="136500" cy="126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8778400" y="1494125"/>
            <a:ext cx="136500" cy="126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12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highlight>
                  <a:schemeClr val="lt1"/>
                </a:highlight>
                <a:latin typeface="Rock Salt"/>
                <a:ea typeface="Rock Salt"/>
                <a:cs typeface="Rock Salt"/>
                <a:sym typeface="Rock Salt"/>
              </a:rPr>
              <a:t>Aniya: Room 2 </a:t>
            </a:r>
            <a:endParaRPr sz="2220">
              <a:highlight>
                <a:schemeClr val="lt1"/>
              </a:highlight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3995250" y="2076275"/>
            <a:ext cx="1030200" cy="7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57300" rotWithShape="0" algn="bl" dir="5400000" dist="19050">
              <a:srgbClr val="000000">
                <a:alpha val="75000"/>
              </a:srgbClr>
            </a:outerShdw>
            <a:reflection blurRad="0" dir="5400000" dist="38100" endA="0" endPos="30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243800" y="283125"/>
            <a:ext cx="136500" cy="1260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8766550" y="283125"/>
            <a:ext cx="168000" cy="1848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212350" y="1620125"/>
            <a:ext cx="168000" cy="184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8766550" y="4254650"/>
            <a:ext cx="168000" cy="184800"/>
          </a:xfrm>
          <a:prstGeom prst="mathMultiply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232000" y="4380650"/>
            <a:ext cx="168000" cy="1848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/>
          <p:nvPr/>
        </p:nvSpPr>
        <p:spPr>
          <a:xfrm>
            <a:off x="8746900" y="2854975"/>
            <a:ext cx="168000" cy="184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/>
          <p:nvPr/>
        </p:nvSpPr>
        <p:spPr>
          <a:xfrm>
            <a:off x="243800" y="3027850"/>
            <a:ext cx="168000" cy="18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8746900" y="1494125"/>
            <a:ext cx="168000" cy="18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725" y="2181937"/>
            <a:ext cx="897989" cy="8979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1000"/>
              </a:srgbClr>
            </a:outerShdw>
          </a:effectLst>
        </p:spPr>
      </p:pic>
      <p:pic>
        <p:nvPicPr>
          <p:cNvPr descr="Thinking bubble direction left vector image | Public domain vectors" id="212" name="Google Shape;21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00" y="1372188"/>
            <a:ext cx="3278650" cy="293767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4066050" y="1903250"/>
            <a:ext cx="12741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Turn off the lights so security cant see!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12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highlight>
                  <a:schemeClr val="lt1"/>
                </a:highlight>
                <a:latin typeface="Rock Salt"/>
                <a:ea typeface="Rock Salt"/>
                <a:cs typeface="Rock Salt"/>
                <a:sym typeface="Rock Salt"/>
              </a:rPr>
              <a:t>Aniya: Room 2 </a:t>
            </a:r>
            <a:endParaRPr sz="2220">
              <a:highlight>
                <a:schemeClr val="lt1"/>
              </a:highlight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219" name="Google Shape;219;p29"/>
          <p:cNvSpPr/>
          <p:nvPr/>
        </p:nvSpPr>
        <p:spPr>
          <a:xfrm>
            <a:off x="3995250" y="2076275"/>
            <a:ext cx="1030200" cy="7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57300" rotWithShape="0" algn="bl" dir="5400000" dist="19050">
              <a:srgbClr val="000000">
                <a:alpha val="75000"/>
              </a:srgbClr>
            </a:outerShdw>
            <a:reflection blurRad="0" dir="5400000" dist="38100" endA="0" endPos="30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243800" y="283125"/>
            <a:ext cx="136500" cy="1260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8766550" y="283125"/>
            <a:ext cx="168000" cy="1848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212350" y="1620125"/>
            <a:ext cx="168000" cy="184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8766550" y="4254650"/>
            <a:ext cx="168000" cy="184800"/>
          </a:xfrm>
          <a:prstGeom prst="mathMultiply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232000" y="4380650"/>
            <a:ext cx="168000" cy="1848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8746900" y="2854975"/>
            <a:ext cx="168000" cy="184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243800" y="3027850"/>
            <a:ext cx="168000" cy="18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8746900" y="1494125"/>
            <a:ext cx="168000" cy="18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6725" y="2181937"/>
            <a:ext cx="897989" cy="8979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1000"/>
              </a:srgbClr>
            </a:outerShdw>
          </a:effectLst>
        </p:spPr>
      </p:pic>
      <p:sp>
        <p:nvSpPr>
          <p:cNvPr id="229" name="Google Shape;229;p29"/>
          <p:cNvSpPr/>
          <p:nvPr/>
        </p:nvSpPr>
        <p:spPr>
          <a:xfrm>
            <a:off x="6779350" y="2181875"/>
            <a:ext cx="723600" cy="8979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inking bubble direction left vector image | Public domain vectors" id="230" name="Google Shape;2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00" y="1372188"/>
            <a:ext cx="3278650" cy="293767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4066050" y="1903250"/>
            <a:ext cx="12741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Turn off the lights so security cant see!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32" name="Google Shape;232;p29"/>
          <p:cNvSpPr/>
          <p:nvPr/>
        </p:nvSpPr>
        <p:spPr>
          <a:xfrm>
            <a:off x="0" y="-7875"/>
            <a:ext cx="2497200" cy="514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6646725" y="0"/>
            <a:ext cx="2497200" cy="514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2498650" y="-7875"/>
            <a:ext cx="4149600" cy="514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6591650" y="1554700"/>
            <a:ext cx="2497200" cy="184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/>
          <p:nvPr/>
        </p:nvSpPr>
        <p:spPr>
          <a:xfrm>
            <a:off x="3995250" y="2076275"/>
            <a:ext cx="1030200" cy="7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257300" rotWithShape="0" algn="bl" dir="5400000" dist="19050">
              <a:srgbClr val="000000">
                <a:alpha val="75000"/>
              </a:srgbClr>
            </a:outerShdw>
            <a:reflection blurRad="0" dir="5400000" dist="38100" endA="0" endPos="30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15751">
            <a:off x="1433307" y="4979371"/>
            <a:ext cx="71586" cy="6270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/>
          <p:nvPr/>
        </p:nvSpPr>
        <p:spPr>
          <a:xfrm>
            <a:off x="243800" y="283125"/>
            <a:ext cx="136500" cy="126000"/>
          </a:xfrm>
          <a:prstGeom prst="triangle">
            <a:avLst>
              <a:gd fmla="val 50000" name="adj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8766550" y="283125"/>
            <a:ext cx="168000" cy="1848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212350" y="1620125"/>
            <a:ext cx="168000" cy="184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8766550" y="4254650"/>
            <a:ext cx="168000" cy="184800"/>
          </a:xfrm>
          <a:prstGeom prst="mathMultiply">
            <a:avLst>
              <a:gd fmla="val 23520" name="adj1"/>
            </a:avLst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232000" y="4380650"/>
            <a:ext cx="168000" cy="184800"/>
          </a:xfrm>
          <a:prstGeom prst="ellipse">
            <a:avLst/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8746900" y="2854975"/>
            <a:ext cx="168000" cy="1848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>
            <a:off x="243800" y="3027850"/>
            <a:ext cx="168000" cy="18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8746900" y="1494125"/>
            <a:ext cx="168000" cy="18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6725" y="2181937"/>
            <a:ext cx="897989" cy="8979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1000"/>
              </a:srgbClr>
            </a:outerShdw>
          </a:effectLst>
        </p:spPr>
      </p:pic>
      <p:sp>
        <p:nvSpPr>
          <p:cNvPr id="251" name="Google Shape;251;p30"/>
          <p:cNvSpPr/>
          <p:nvPr/>
        </p:nvSpPr>
        <p:spPr>
          <a:xfrm>
            <a:off x="1994550" y="845625"/>
            <a:ext cx="5031600" cy="357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2048700" y="900150"/>
            <a:ext cx="4923300" cy="7788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2048700" y="1749688"/>
            <a:ext cx="4923300" cy="7788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2048700" y="2666313"/>
            <a:ext cx="4923300" cy="778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2048700" y="3543625"/>
            <a:ext cx="4923300" cy="778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2225700" y="1006350"/>
            <a:ext cx="951600" cy="56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5686150" y="939425"/>
            <a:ext cx="1195500" cy="7788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2323950" y="1845175"/>
            <a:ext cx="755100" cy="65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5968275" y="3605575"/>
            <a:ext cx="755100" cy="65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5896875" y="1792000"/>
            <a:ext cx="897900" cy="654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2252550" y="3582950"/>
            <a:ext cx="897900" cy="654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2103750" y="2666325"/>
            <a:ext cx="1195500" cy="7788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5870025" y="2752863"/>
            <a:ext cx="951600" cy="56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2072250" y="908225"/>
            <a:ext cx="1258500" cy="770700"/>
          </a:xfrm>
          <a:prstGeom prst="rect">
            <a:avLst/>
          </a:prstGeom>
          <a:solidFill>
            <a:srgbClr val="EEEEEE">
              <a:alpha val="24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5767650" y="892125"/>
            <a:ext cx="1258500" cy="770700"/>
          </a:xfrm>
          <a:prstGeom prst="rect">
            <a:avLst/>
          </a:prstGeom>
          <a:solidFill>
            <a:srgbClr val="EEEEEE">
              <a:alpha val="24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"/>
          <p:cNvSpPr/>
          <p:nvPr/>
        </p:nvSpPr>
        <p:spPr>
          <a:xfrm>
            <a:off x="5716575" y="1775950"/>
            <a:ext cx="1258500" cy="770700"/>
          </a:xfrm>
          <a:prstGeom prst="rect">
            <a:avLst/>
          </a:prstGeom>
          <a:solidFill>
            <a:srgbClr val="EEEEEE">
              <a:alpha val="24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2072250" y="1734188"/>
            <a:ext cx="1258500" cy="770700"/>
          </a:xfrm>
          <a:prstGeom prst="rect">
            <a:avLst/>
          </a:prstGeom>
          <a:solidFill>
            <a:srgbClr val="EEEEEE">
              <a:alpha val="24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2103750" y="2670363"/>
            <a:ext cx="1258500" cy="770700"/>
          </a:xfrm>
          <a:prstGeom prst="rect">
            <a:avLst/>
          </a:prstGeom>
          <a:solidFill>
            <a:srgbClr val="EEEEEE">
              <a:alpha val="24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5721450" y="2659775"/>
            <a:ext cx="1258500" cy="770700"/>
          </a:xfrm>
          <a:prstGeom prst="rect">
            <a:avLst/>
          </a:prstGeom>
          <a:solidFill>
            <a:srgbClr val="EEEEEE">
              <a:alpha val="24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0"/>
          <p:cNvSpPr/>
          <p:nvPr/>
        </p:nvSpPr>
        <p:spPr>
          <a:xfrm>
            <a:off x="2072250" y="3543813"/>
            <a:ext cx="1258500" cy="770700"/>
          </a:xfrm>
          <a:prstGeom prst="rect">
            <a:avLst/>
          </a:prstGeom>
          <a:solidFill>
            <a:srgbClr val="EEEEEE">
              <a:alpha val="24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5716575" y="3543588"/>
            <a:ext cx="1258500" cy="770700"/>
          </a:xfrm>
          <a:prstGeom prst="rect">
            <a:avLst/>
          </a:prstGeom>
          <a:solidFill>
            <a:srgbClr val="EEEEEE">
              <a:alpha val="246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715751">
            <a:off x="1433307" y="4979371"/>
            <a:ext cx="71586" cy="6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2E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10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ck Salt"/>
                <a:ea typeface="Rock Salt"/>
                <a:cs typeface="Rock Salt"/>
                <a:sym typeface="Rock Salt"/>
              </a:rPr>
              <a:t>Ideas That Didn’t Make The Cut </a:t>
            </a:r>
            <a:endParaRPr>
              <a:solidFill>
                <a:srgbClr val="351C75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>
                <a:solidFill>
                  <a:srgbClr val="351C75"/>
                </a:solidFill>
              </a:rPr>
              <a:t>Escape </a:t>
            </a:r>
            <a:r>
              <a:rPr lang="en">
                <a:solidFill>
                  <a:srgbClr val="351C75"/>
                </a:solidFill>
              </a:rPr>
              <a:t>Brain Rot</a:t>
            </a:r>
            <a:endParaRPr>
              <a:solidFill>
                <a:srgbClr val="351C7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>
                <a:solidFill>
                  <a:srgbClr val="351C75"/>
                </a:solidFill>
              </a:rPr>
              <a:t>Escape S</a:t>
            </a:r>
            <a:r>
              <a:rPr lang="en">
                <a:solidFill>
                  <a:srgbClr val="351C75"/>
                </a:solidFill>
              </a:rPr>
              <a:t>pongebob</a:t>
            </a:r>
            <a:r>
              <a:rPr lang="en">
                <a:solidFill>
                  <a:srgbClr val="351C75"/>
                </a:solidFill>
              </a:rPr>
              <a:t> </a:t>
            </a:r>
            <a:endParaRPr>
              <a:solidFill>
                <a:srgbClr val="351C7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>
                <a:solidFill>
                  <a:srgbClr val="351C75"/>
                </a:solidFill>
              </a:rPr>
              <a:t>Fight Club</a:t>
            </a:r>
            <a:r>
              <a:rPr lang="en">
                <a:solidFill>
                  <a:srgbClr val="351C75"/>
                </a:solidFill>
              </a:rPr>
              <a:t> escape</a:t>
            </a:r>
            <a:endParaRPr>
              <a:solidFill>
                <a:srgbClr val="351C7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>
                <a:solidFill>
                  <a:srgbClr val="351C75"/>
                </a:solidFill>
              </a:rPr>
              <a:t>AMP escape</a:t>
            </a:r>
            <a:endParaRPr>
              <a:solidFill>
                <a:srgbClr val="351C7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>
                <a:solidFill>
                  <a:srgbClr val="351C75"/>
                </a:solidFill>
              </a:rPr>
              <a:t>Batman escape</a:t>
            </a:r>
            <a:endParaRPr>
              <a:solidFill>
                <a:srgbClr val="351C7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>
                <a:solidFill>
                  <a:srgbClr val="351C75"/>
                </a:solidFill>
              </a:rPr>
              <a:t>Roblox escape obby</a:t>
            </a:r>
            <a:endParaRPr>
              <a:solidFill>
                <a:srgbClr val="351C7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>
                <a:solidFill>
                  <a:srgbClr val="351C75"/>
                </a:solidFill>
              </a:rPr>
              <a:t>Among</a:t>
            </a:r>
            <a:r>
              <a:rPr lang="en">
                <a:solidFill>
                  <a:srgbClr val="351C75"/>
                </a:solidFill>
              </a:rPr>
              <a:t> us </a:t>
            </a:r>
            <a:endParaRPr>
              <a:solidFill>
                <a:srgbClr val="351C7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Char char="●"/>
            </a:pPr>
            <a:r>
              <a:rPr lang="en">
                <a:solidFill>
                  <a:srgbClr val="351C75"/>
                </a:solidFill>
              </a:rPr>
              <a:t> Snowfall escape </a:t>
            </a:r>
            <a:endParaRPr>
              <a:solidFill>
                <a:srgbClr val="351C75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1152475"/>
            <a:ext cx="2403176" cy="3204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onge Bob | Free SVG"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1896">
            <a:off x="6920602" y="3445476"/>
            <a:ext cx="1439446" cy="1439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tr:Batman cosplay.png - Wikipedia"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54787">
            <a:off x="3690276" y="866450"/>
            <a:ext cx="878800" cy="202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Roblox logo.svg - Wikipedia"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59900">
            <a:off x="5810800" y="1069602"/>
            <a:ext cx="1818200" cy="44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ong Us Red | Free SVG"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14907">
            <a:off x="3014825" y="3113050"/>
            <a:ext cx="935899" cy="935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lei pentru bebelusi Johnson's Baby, 300 ml - Creme, lotiuni si ..."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1706">
            <a:off x="4524774" y="4070525"/>
            <a:ext cx="409123" cy="9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15751">
            <a:off x="1433307" y="4979371"/>
            <a:ext cx="71586" cy="6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9301" y="151533"/>
            <a:ext cx="219442" cy="2304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1000"/>
              </a:srgbClr>
            </a:outerShdw>
          </a:effectLst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0012" y="650029"/>
            <a:ext cx="294635" cy="309471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0">
              <a:srgbClr val="000000">
                <a:alpha val="50000"/>
              </a:srgbClr>
            </a:outerShdw>
            <a:reflection blurRad="0" dir="5400000" dist="104775" endA="0" endPos="14000" fadeDir="5400012" kx="0" rotWithShape="0" algn="bl" stA="23000" stPos="0" sy="-100000" ky="0"/>
          </a:effectLst>
        </p:spPr>
      </p:pic>
      <p:pic>
        <p:nvPicPr>
          <p:cNvPr descr="Old Paper Texture Images | Free Photos, PNG Stickers, Wallpapers ..." id="284" name="Google Shape;2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9419" y="123925"/>
            <a:ext cx="984900" cy="581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980000"/>
          </a:solidFill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8153624" y="154694"/>
            <a:ext cx="912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  <a:latin typeface="Rock Salt"/>
                <a:ea typeface="Rock Salt"/>
                <a:cs typeface="Rock Salt"/>
                <a:sym typeface="Rock Salt"/>
              </a:rPr>
              <a:t>HURRY!! Turn off the lights before security catches you </a:t>
            </a:r>
            <a:endParaRPr b="1" sz="1800">
              <a:solidFill>
                <a:srgbClr val="990000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8214942" y="465564"/>
            <a:ext cx="793800" cy="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Cut the cords to turn off the lights</a:t>
            </a:r>
            <a:r>
              <a:rPr lang="en" sz="1200">
                <a:solidFill>
                  <a:schemeClr val="dk2"/>
                </a:solidFill>
              </a:rPr>
              <a:t> 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235950" y="235950"/>
            <a:ext cx="62052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Cool things to add: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Cool cursor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Add cool sound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Fix that ugly picture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9925" y="325450"/>
            <a:ext cx="2398049" cy="180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67366">
            <a:off x="5060501" y="4041150"/>
            <a:ext cx="659399" cy="5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15699">
            <a:off x="219658" y="4850538"/>
            <a:ext cx="237808" cy="20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327" y="1921976"/>
            <a:ext cx="747347" cy="7473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8000"/>
              </a:srgbClr>
            </a:outerShdw>
          </a:effectLst>
        </p:spPr>
      </p:pic>
      <p:sp>
        <p:nvSpPr>
          <p:cNvPr id="303" name="Google Shape;303;p34"/>
          <p:cNvSpPr txBox="1"/>
          <p:nvPr/>
        </p:nvSpPr>
        <p:spPr>
          <a:xfrm>
            <a:off x="117975" y="110125"/>
            <a:ext cx="8981400" cy="15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ck Salt"/>
                <a:ea typeface="Rock Salt"/>
                <a:cs typeface="Rock Salt"/>
                <a:sym typeface="Rock Salt"/>
              </a:rPr>
              <a:t>When you match it </a:t>
            </a:r>
            <a:r>
              <a:rPr lang="en" sz="1800">
                <a:solidFill>
                  <a:schemeClr val="dk2"/>
                </a:solidFill>
                <a:latin typeface="Rock Salt"/>
                <a:ea typeface="Rock Salt"/>
                <a:cs typeface="Rock Salt"/>
                <a:sym typeface="Rock Salt"/>
              </a:rPr>
              <a:t>right, the</a:t>
            </a:r>
            <a:r>
              <a:rPr lang="en" sz="1800">
                <a:solidFill>
                  <a:schemeClr val="dk2"/>
                </a:solidFill>
                <a:latin typeface="Rock Salt"/>
                <a:ea typeface="Rock Salt"/>
                <a:cs typeface="Rock Salt"/>
                <a:sym typeface="Rock Salt"/>
              </a:rPr>
              <a:t> screen goes black (light off) and </a:t>
            </a:r>
            <a:r>
              <a:rPr lang="en" sz="1800">
                <a:solidFill>
                  <a:schemeClr val="dk2"/>
                </a:solidFill>
                <a:latin typeface="Rock Salt"/>
                <a:ea typeface="Rock Salt"/>
                <a:cs typeface="Rock Salt"/>
                <a:sym typeface="Rock Salt"/>
              </a:rPr>
              <a:t>there's</a:t>
            </a:r>
            <a:r>
              <a:rPr lang="en" sz="1800">
                <a:solidFill>
                  <a:schemeClr val="dk2"/>
                </a:solidFill>
                <a:latin typeface="Rock Salt"/>
                <a:ea typeface="Rock Salt"/>
                <a:cs typeface="Rock Salt"/>
                <a:sym typeface="Rock Salt"/>
              </a:rPr>
              <a:t> a vent you see. When you click it takes you to the next room </a:t>
            </a:r>
            <a:endParaRPr sz="1800">
              <a:solidFill>
                <a:schemeClr val="dk2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304" name="Google Shape;304;p34"/>
          <p:cNvSpPr/>
          <p:nvPr/>
        </p:nvSpPr>
        <p:spPr>
          <a:xfrm rot="-1615633">
            <a:off x="532586" y="4676895"/>
            <a:ext cx="530630" cy="138326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D29AA"/>
              </a:gs>
              <a:gs pos="100000">
                <a:srgbClr val="1E123D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 txBox="1"/>
          <p:nvPr/>
        </p:nvSpPr>
        <p:spPr>
          <a:xfrm>
            <a:off x="951625" y="4180550"/>
            <a:ext cx="2988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ck Salt"/>
                <a:ea typeface="Rock Salt"/>
                <a:cs typeface="Rock Salt"/>
                <a:sym typeface="Rock Salt"/>
              </a:rPr>
              <a:t>Hint for next room</a:t>
            </a:r>
            <a:endParaRPr sz="1600">
              <a:solidFill>
                <a:schemeClr val="dk2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170" y="2721175"/>
            <a:ext cx="1046200" cy="13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07629" y="-2007628"/>
            <a:ext cx="5162449" cy="91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311700" y="155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chemeClr val="lt1"/>
                </a:solidFill>
                <a:latin typeface="Rock Salt"/>
                <a:ea typeface="Rock Salt"/>
                <a:cs typeface="Rock Salt"/>
                <a:sym typeface="Rock Salt"/>
              </a:rPr>
              <a:t>Room 3</a:t>
            </a:r>
            <a:endParaRPr sz="7200">
              <a:solidFill>
                <a:schemeClr val="lt1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>
            <p:ph type="title"/>
          </p:nvPr>
        </p:nvSpPr>
        <p:spPr>
          <a:xfrm>
            <a:off x="1390800" y="270350"/>
            <a:ext cx="68343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 Easter Egg, if they click on “Rock Candy” </a:t>
            </a:r>
            <a:r>
              <a:rPr lang="en"/>
              <a:t>they can</a:t>
            </a:r>
            <a:r>
              <a:rPr lang="en"/>
              <a:t> get a hint to the next room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0" y="114775"/>
            <a:ext cx="8259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EEEEEE"/>
                </a:solidFill>
              </a:rPr>
              <a:t>Q1 </a:t>
            </a:r>
            <a:r>
              <a:rPr lang="en" sz="850">
                <a:solidFill>
                  <a:srgbClr val="EEEEEE"/>
                </a:solidFill>
              </a:rPr>
              <a:t>Fridays are usually good. Except in October, give me a date.</a:t>
            </a:r>
            <a:endParaRPr sz="850">
              <a:solidFill>
                <a:srgbClr val="EEEEE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28" name="Google Shape;328;p38"/>
          <p:cNvPicPr preferRelativeResize="0"/>
          <p:nvPr/>
        </p:nvPicPr>
        <p:blipFill rotWithShape="1">
          <a:blip r:embed="rId4">
            <a:alphaModFix/>
          </a:blip>
          <a:srcRect b="0" l="0" r="47962" t="0"/>
          <a:stretch/>
        </p:blipFill>
        <p:spPr>
          <a:xfrm>
            <a:off x="2452475" y="47200"/>
            <a:ext cx="1171824" cy="1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 rotWithShape="1">
          <a:blip r:embed="rId4">
            <a:alphaModFix/>
          </a:blip>
          <a:srcRect b="0" l="51804" r="0" t="0"/>
          <a:stretch/>
        </p:blipFill>
        <p:spPr>
          <a:xfrm>
            <a:off x="7655552" y="63962"/>
            <a:ext cx="1289274" cy="15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 rotWithShape="1">
          <a:blip r:embed="rId4">
            <a:alphaModFix/>
          </a:blip>
          <a:srcRect b="0" l="0" r="47962" t="0"/>
          <a:stretch/>
        </p:blipFill>
        <p:spPr>
          <a:xfrm>
            <a:off x="6325837" y="97975"/>
            <a:ext cx="1171800" cy="1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8"/>
          <p:cNvPicPr preferRelativeResize="0"/>
          <p:nvPr/>
        </p:nvPicPr>
        <p:blipFill rotWithShape="1">
          <a:blip r:embed="rId4">
            <a:alphaModFix/>
          </a:blip>
          <a:srcRect b="0" l="51804" r="0" t="0"/>
          <a:stretch/>
        </p:blipFill>
        <p:spPr>
          <a:xfrm>
            <a:off x="5050350" y="81225"/>
            <a:ext cx="1171800" cy="1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8"/>
          <p:cNvPicPr preferRelativeResize="0"/>
          <p:nvPr/>
        </p:nvPicPr>
        <p:blipFill rotWithShape="1">
          <a:blip r:embed="rId4">
            <a:alphaModFix/>
          </a:blip>
          <a:srcRect b="0" l="0" r="47962" t="0"/>
          <a:stretch/>
        </p:blipFill>
        <p:spPr>
          <a:xfrm>
            <a:off x="3703075" y="47200"/>
            <a:ext cx="1243599" cy="15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 rotWithShape="1">
          <a:blip r:embed="rId4">
            <a:alphaModFix/>
          </a:blip>
          <a:srcRect b="0" l="0" r="47962" t="0"/>
          <a:stretch/>
        </p:blipFill>
        <p:spPr>
          <a:xfrm>
            <a:off x="2452475" y="1670538"/>
            <a:ext cx="1171824" cy="1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4">
            <a:alphaModFix/>
          </a:blip>
          <a:srcRect b="0" l="51804" r="0" t="0"/>
          <a:stretch/>
        </p:blipFill>
        <p:spPr>
          <a:xfrm>
            <a:off x="3703075" y="1670550"/>
            <a:ext cx="1243599" cy="15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4">
            <a:alphaModFix/>
          </a:blip>
          <a:srcRect b="0" l="0" r="47962" t="0"/>
          <a:stretch/>
        </p:blipFill>
        <p:spPr>
          <a:xfrm>
            <a:off x="5056873" y="1670550"/>
            <a:ext cx="1171824" cy="15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8"/>
          <p:cNvPicPr preferRelativeResize="0"/>
          <p:nvPr/>
        </p:nvPicPr>
        <p:blipFill rotWithShape="1">
          <a:blip r:embed="rId4">
            <a:alphaModFix/>
          </a:blip>
          <a:srcRect b="0" l="51804" r="0" t="0"/>
          <a:stretch/>
        </p:blipFill>
        <p:spPr>
          <a:xfrm>
            <a:off x="6338888" y="1670550"/>
            <a:ext cx="1289277" cy="15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/>
          </a:blip>
          <a:srcRect b="0" l="0" r="47962" t="0"/>
          <a:stretch/>
        </p:blipFill>
        <p:spPr>
          <a:xfrm>
            <a:off x="7712675" y="1670550"/>
            <a:ext cx="1289274" cy="15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 rotWithShape="1">
          <a:blip r:embed="rId4">
            <a:alphaModFix/>
          </a:blip>
          <a:srcRect b="0" l="51804" r="0" t="0"/>
          <a:stretch/>
        </p:blipFill>
        <p:spPr>
          <a:xfrm>
            <a:off x="6338900" y="3359275"/>
            <a:ext cx="1289277" cy="15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 rotWithShape="1">
          <a:blip r:embed="rId4">
            <a:alphaModFix/>
          </a:blip>
          <a:srcRect b="0" l="0" r="47962" t="0"/>
          <a:stretch/>
        </p:blipFill>
        <p:spPr>
          <a:xfrm>
            <a:off x="5035473" y="3359275"/>
            <a:ext cx="1171824" cy="15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 rotWithShape="1">
          <a:blip r:embed="rId4">
            <a:alphaModFix/>
          </a:blip>
          <a:srcRect b="0" l="51804" r="0" t="0"/>
          <a:stretch/>
        </p:blipFill>
        <p:spPr>
          <a:xfrm>
            <a:off x="3703075" y="3359275"/>
            <a:ext cx="1243599" cy="15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4">
            <a:alphaModFix/>
          </a:blip>
          <a:srcRect b="0" l="0" r="47962" t="0"/>
          <a:stretch/>
        </p:blipFill>
        <p:spPr>
          <a:xfrm>
            <a:off x="2436938" y="3359275"/>
            <a:ext cx="1171824" cy="152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4">
            <a:alphaModFix/>
          </a:blip>
          <a:srcRect b="0" l="0" r="47962" t="0"/>
          <a:stretch/>
        </p:blipFill>
        <p:spPr>
          <a:xfrm>
            <a:off x="7712675" y="3359300"/>
            <a:ext cx="1289274" cy="15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 txBox="1"/>
          <p:nvPr/>
        </p:nvSpPr>
        <p:spPr>
          <a:xfrm>
            <a:off x="23250" y="1208775"/>
            <a:ext cx="10935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Q2 I asked a German man if he could give me the time, I could tell he </a:t>
            </a:r>
            <a:r>
              <a:rPr lang="en" sz="800">
                <a:solidFill>
                  <a:schemeClr val="lt1"/>
                </a:solidFill>
              </a:rPr>
              <a:t>didn't</a:t>
            </a:r>
            <a:r>
              <a:rPr lang="en" sz="800">
                <a:solidFill>
                  <a:schemeClr val="lt1"/>
                </a:solidFill>
              </a:rPr>
              <a:t> like </a:t>
            </a:r>
            <a:r>
              <a:rPr lang="en" sz="800">
                <a:solidFill>
                  <a:schemeClr val="lt1"/>
                </a:solidFill>
              </a:rPr>
              <a:t>foreigners. He responded with no. What number did he appear to say?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-14525" y="3067200"/>
            <a:ext cx="7854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</a:rPr>
              <a:t>Q3 I</a:t>
            </a:r>
            <a:r>
              <a:rPr lang="en" sz="800">
                <a:solidFill>
                  <a:schemeClr val="lt1"/>
                </a:solidFill>
              </a:rPr>
              <a:t> am a single digit, but multiply me by two,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</a:rPr>
              <a:t>Then add three to me, and you’ll see it’s true.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</a:rPr>
              <a:t>What number am I?</a:t>
            </a:r>
            <a:endParaRPr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</p:txBody>
      </p:sp>
      <p:pic>
        <p:nvPicPr>
          <p:cNvPr descr="Drawing of urgent help button | Free SVG" id="345" name="Google Shape;34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750" y="3509225"/>
            <a:ext cx="714100" cy="71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awing of urgent help button | Free SVG" id="346" name="Google Shape;3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7300" y="2007100"/>
            <a:ext cx="714100" cy="71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awing of urgent help button | Free SVG" id="347" name="Google Shape;3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9612" y="473025"/>
            <a:ext cx="746051" cy="7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/>
          <p:nvPr/>
        </p:nvSpPr>
        <p:spPr>
          <a:xfrm>
            <a:off x="1801050" y="495450"/>
            <a:ext cx="676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1738100" y="2634675"/>
            <a:ext cx="951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1596525" y="4223325"/>
            <a:ext cx="7461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2666125" y="212350"/>
            <a:ext cx="6765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   1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3967725" y="212350"/>
            <a:ext cx="5976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2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5465950" y="243800"/>
            <a:ext cx="5112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EEEEEE"/>
              </a:solidFill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6677100" y="180900"/>
            <a:ext cx="5112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4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8108475" y="165150"/>
            <a:ext cx="5976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</a:rPr>
              <a:t>5</a:t>
            </a:r>
            <a:endParaRPr sz="1100">
              <a:solidFill>
                <a:srgbClr val="EEEEEE"/>
              </a:solidFill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2791950" y="1903250"/>
            <a:ext cx="4170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</a:rPr>
              <a:t>6</a:t>
            </a:r>
            <a:endParaRPr sz="1100">
              <a:solidFill>
                <a:srgbClr val="EEEEEE"/>
              </a:solidFill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4113225" y="1903250"/>
            <a:ext cx="306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</a:rPr>
              <a:t>7</a:t>
            </a:r>
            <a:endParaRPr sz="1100">
              <a:solidFill>
                <a:srgbClr val="EEEEEE"/>
              </a:solidFill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5387300" y="1887525"/>
            <a:ext cx="5898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</a:rPr>
              <a:t>8</a:t>
            </a:r>
            <a:endParaRPr sz="1100">
              <a:solidFill>
                <a:srgbClr val="EEEEEE"/>
              </a:solidFill>
            </a:endParaRPr>
          </a:p>
        </p:txBody>
      </p:sp>
      <p:sp>
        <p:nvSpPr>
          <p:cNvPr id="359" name="Google Shape;359;p38"/>
          <p:cNvSpPr txBox="1"/>
          <p:nvPr/>
        </p:nvSpPr>
        <p:spPr>
          <a:xfrm>
            <a:off x="6637800" y="1903250"/>
            <a:ext cx="5976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</a:rPr>
              <a:t>9</a:t>
            </a:r>
            <a:endParaRPr sz="1100">
              <a:solidFill>
                <a:srgbClr val="EEEEEE"/>
              </a:solidFill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8061300" y="1856075"/>
            <a:ext cx="676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</a:rPr>
              <a:t>10</a:t>
            </a:r>
            <a:endParaRPr sz="1100">
              <a:solidFill>
                <a:srgbClr val="EEEEEE"/>
              </a:solidFill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2776225" y="3594150"/>
            <a:ext cx="5112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11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4042450" y="3641350"/>
            <a:ext cx="861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</a:rPr>
              <a:t>12</a:t>
            </a:r>
            <a:endParaRPr sz="1100">
              <a:solidFill>
                <a:srgbClr val="EEEEEE"/>
              </a:solidFill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5355850" y="3594150"/>
            <a:ext cx="5112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</a:rPr>
              <a:t>13</a:t>
            </a:r>
            <a:endParaRPr sz="1100">
              <a:solidFill>
                <a:srgbClr val="EEEEEE"/>
              </a:solidFill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6622050" y="3586300"/>
            <a:ext cx="676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14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7896150" y="3633475"/>
            <a:ext cx="5976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EEEEE"/>
                </a:solidFill>
              </a:rPr>
              <a:t>15</a:t>
            </a:r>
            <a:endParaRPr sz="1100">
              <a:solidFill>
                <a:srgbClr val="EEEEEE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 rotWithShape="1">
          <a:blip r:embed="rId3">
            <a:alphaModFix/>
          </a:blip>
          <a:srcRect b="6565" l="5908" r="0" t="307"/>
          <a:stretch/>
        </p:blipFill>
        <p:spPr>
          <a:xfrm rot="-5400000">
            <a:off x="2011523" y="-1967975"/>
            <a:ext cx="5131427" cy="9154473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 txBox="1"/>
          <p:nvPr/>
        </p:nvSpPr>
        <p:spPr>
          <a:xfrm>
            <a:off x="4168275" y="2752650"/>
            <a:ext cx="18717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FF00"/>
                </a:solidFill>
                <a:latin typeface="Fontdiner Swanky"/>
                <a:ea typeface="Fontdiner Swanky"/>
                <a:cs typeface="Fontdiner Swanky"/>
                <a:sym typeface="Fontdiner Swanky"/>
              </a:rPr>
              <a:t>EM</a:t>
            </a:r>
            <a:endParaRPr sz="6000">
              <a:solidFill>
                <a:srgbClr val="00FF00"/>
              </a:solidFill>
              <a:latin typeface="Fontdiner Swanky"/>
              <a:ea typeface="Fontdiner Swanky"/>
              <a:cs typeface="Fontdiner Swanky"/>
              <a:sym typeface="Fontdiner Swank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idx="1" type="body"/>
          </p:nvPr>
        </p:nvSpPr>
        <p:spPr>
          <a:xfrm>
            <a:off x="311700" y="155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chemeClr val="lt1"/>
                </a:solidFill>
                <a:latin typeface="Rock Salt"/>
                <a:ea typeface="Rock Salt"/>
                <a:cs typeface="Rock Salt"/>
                <a:sym typeface="Rock Salt"/>
              </a:rPr>
              <a:t>Room 4</a:t>
            </a:r>
            <a:endParaRPr sz="7200">
              <a:solidFill>
                <a:schemeClr val="lt1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64" y="0"/>
            <a:ext cx="77180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highlight>
                  <a:schemeClr val="lt1"/>
                </a:highlight>
                <a:latin typeface="Rock Salt"/>
                <a:ea typeface="Rock Salt"/>
                <a:cs typeface="Rock Salt"/>
                <a:sym typeface="Rock Salt"/>
              </a:rPr>
              <a:t>Chosen theme: Prison break </a:t>
            </a:r>
            <a:endParaRPr>
              <a:solidFill>
                <a:srgbClr val="20124D"/>
              </a:solidFill>
              <a:highlight>
                <a:schemeClr val="lt1"/>
              </a:highlight>
              <a:latin typeface="Rock Salt"/>
              <a:ea typeface="Rock Salt"/>
              <a:cs typeface="Rock Salt"/>
              <a:sym typeface="Rock Salt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highlight>
                  <a:schemeClr val="lt1"/>
                </a:highlight>
              </a:rPr>
              <a:t>Narrative: You find yourself convicted of a crime you didn't commit and get sentenced to life in prison.Find hidden objects,crack codes and cut off lights to escape the prison and live a happy life. </a:t>
            </a:r>
            <a:endParaRPr>
              <a:solidFill>
                <a:srgbClr val="20124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124D"/>
                </a:solidFill>
                <a:highlight>
                  <a:schemeClr val="lt1"/>
                </a:highlight>
              </a:rPr>
              <a:t>Goal: Get your freedom and live a happy life </a:t>
            </a:r>
            <a:endParaRPr>
              <a:solidFill>
                <a:srgbClr val="20124D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25" y="0"/>
            <a:ext cx="80044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b="8851" l="0" r="0" t="67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/>
        </p:nvSpPr>
        <p:spPr>
          <a:xfrm>
            <a:off x="385375" y="613450"/>
            <a:ext cx="2485200" cy="1274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This is it, freedom! I just need to figure out a way to get passed this door.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0600" y="2919125"/>
            <a:ext cx="941600" cy="11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875" y="2185325"/>
            <a:ext cx="772850" cy="7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225" y="1203300"/>
            <a:ext cx="1095600" cy="10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/>
          <p:nvPr/>
        </p:nvSpPr>
        <p:spPr>
          <a:xfrm>
            <a:off x="313725" y="2379100"/>
            <a:ext cx="3004500" cy="5514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1936" y="4128050"/>
            <a:ext cx="665363" cy="7728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3"/>
          <p:cNvSpPr txBox="1"/>
          <p:nvPr/>
        </p:nvSpPr>
        <p:spPr>
          <a:xfrm>
            <a:off x="394875" y="2445875"/>
            <a:ext cx="1705200" cy="40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password here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401" name="Google Shape;401;p43"/>
          <p:cNvSpPr/>
          <p:nvPr/>
        </p:nvSpPr>
        <p:spPr>
          <a:xfrm>
            <a:off x="2196200" y="2446000"/>
            <a:ext cx="1045800" cy="408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(Intro) </a:t>
            </a:r>
            <a:r>
              <a:rPr lang="en">
                <a:solidFill>
                  <a:schemeClr val="lt1"/>
                </a:solidFill>
              </a:rPr>
              <a:t>Azul Pinkman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(First room) Azul Pinkman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(Second room) Aniya Gillings Fring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(Third room) (Walter BB)-Julian white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(WW Easter egg)-Julian White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(Fourth room) Oscar Ortiz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79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ck Salt"/>
                <a:ea typeface="Rock Salt"/>
                <a:cs typeface="Rock Salt"/>
                <a:sym typeface="Rock Salt"/>
              </a:rPr>
              <a:t>Prison break </a:t>
            </a:r>
            <a:endParaRPr>
              <a:solidFill>
                <a:schemeClr val="lt1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553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chemeClr val="lt1"/>
                </a:solidFill>
                <a:latin typeface="Rock Salt"/>
                <a:ea typeface="Rock Salt"/>
                <a:cs typeface="Rock Salt"/>
                <a:sym typeface="Rock Salt"/>
              </a:rPr>
              <a:t>Room 1</a:t>
            </a:r>
            <a:endParaRPr sz="7200">
              <a:solidFill>
                <a:schemeClr val="lt1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208725" y="55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208725" y="1267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Old prison cell | Premium AI-generated image"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5851050" y="2597452"/>
            <a:ext cx="266275" cy="367199"/>
          </a:xfrm>
          <a:prstGeom prst="rect">
            <a:avLst/>
          </a:prstGeom>
          <a:noFill/>
          <a:ln>
            <a:noFill/>
          </a:ln>
          <a:effectLst>
            <a:outerShdw blurRad="757238" rotWithShape="0" algn="bl">
              <a:srgbClr val="000000"/>
            </a:outerShdw>
          </a:effectLst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 flipH="1">
            <a:off x="949500" y="2168025"/>
            <a:ext cx="266275" cy="281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80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>
            <a:off x="3298950" y="1952600"/>
            <a:ext cx="444651" cy="2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8459625" y="57975"/>
            <a:ext cx="642654" cy="367200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Old prison cell | Premium AI-generated image"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1052475" y="2053125"/>
            <a:ext cx="266275" cy="281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8000"/>
              </a:srgbClr>
            </a:outerShdw>
          </a:effectLst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525" y="1783488"/>
            <a:ext cx="1172101" cy="82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017825" y="1821225"/>
            <a:ext cx="632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I know </a:t>
            </a:r>
            <a:r>
              <a:rPr lang="en" sz="700">
                <a:solidFill>
                  <a:schemeClr val="dk2"/>
                </a:solidFill>
              </a:rPr>
              <a:t>you're</a:t>
            </a:r>
            <a:r>
              <a:rPr lang="en" sz="700">
                <a:solidFill>
                  <a:schemeClr val="dk2"/>
                </a:solidFill>
              </a:rPr>
              <a:t> not the one who did it </a:t>
            </a:r>
            <a:endParaRPr sz="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-WW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725" y="1783500"/>
            <a:ext cx="1362951" cy="136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566075" y="2001825"/>
            <a:ext cx="406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65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8189650" y="4661400"/>
            <a:ext cx="642654" cy="367200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Old prison cell | Premium AI-generated image"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 amt="54000"/>
          </a:blip>
          <a:stretch>
            <a:fillRect/>
          </a:stretch>
        </p:blipFill>
        <p:spPr>
          <a:xfrm flipH="1">
            <a:off x="1052475" y="2053125"/>
            <a:ext cx="266275" cy="281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8000"/>
              </a:srgbClr>
            </a:outerShdw>
          </a:effectLst>
        </p:spPr>
      </p:pic>
      <p:sp>
        <p:nvSpPr>
          <p:cNvPr id="118" name="Google Shape;118;p20"/>
          <p:cNvSpPr txBox="1"/>
          <p:nvPr/>
        </p:nvSpPr>
        <p:spPr>
          <a:xfrm>
            <a:off x="3566075" y="2001825"/>
            <a:ext cx="4065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65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276" y="1714529"/>
            <a:ext cx="3866200" cy="21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2987375" y="1847775"/>
            <a:ext cx="1341000" cy="15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I know you're not the one who did it </a:t>
            </a:r>
            <a:endParaRPr sz="2200">
              <a:solidFill>
                <a:schemeClr val="dk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-WW</a:t>
            </a:r>
            <a:endParaRPr sz="2200">
              <a:solidFill>
                <a:schemeClr val="dk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4561995" y="2277820"/>
            <a:ext cx="13410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6 5</a:t>
            </a:r>
            <a:endParaRPr sz="3200">
              <a:solidFill>
                <a:schemeClr val="dk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208725" y="55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208725" y="1267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Old prison cell | Premium AI-generated image"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 amt="48000"/>
          </a:blip>
          <a:stretch>
            <a:fillRect/>
          </a:stretch>
        </p:blipFill>
        <p:spPr>
          <a:xfrm>
            <a:off x="5851050" y="2597452"/>
            <a:ext cx="266275" cy="367199"/>
          </a:xfrm>
          <a:prstGeom prst="rect">
            <a:avLst/>
          </a:prstGeom>
          <a:noFill/>
          <a:ln>
            <a:noFill/>
          </a:ln>
          <a:effectLst>
            <a:outerShdw blurRad="757238" rotWithShape="0" algn="bl">
              <a:srgbClr val="000000"/>
            </a:outerShdw>
          </a:effectLst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 amt="54000"/>
          </a:blip>
          <a:stretch>
            <a:fillRect/>
          </a:stretch>
        </p:blipFill>
        <p:spPr>
          <a:xfrm flipH="1">
            <a:off x="949500" y="2168025"/>
            <a:ext cx="266275" cy="281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18000"/>
              </a:srgbClr>
            </a:outerShdw>
          </a:effectLst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 amt="41000"/>
          </a:blip>
          <a:stretch>
            <a:fillRect/>
          </a:stretch>
        </p:blipFill>
        <p:spPr>
          <a:xfrm>
            <a:off x="3279100" y="1952600"/>
            <a:ext cx="444651" cy="2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8138150" y="4661400"/>
            <a:ext cx="642654" cy="367200"/>
          </a:xfrm>
          <a:prstGeom prst="irregularSeal1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2554600" y="1877375"/>
            <a:ext cx="4114800" cy="15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          Number of clicks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